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025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iL3eF+NQdBgoDNJW6+FzYSS+hM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r Hatice Gunes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29" d="100"/>
          <a:sy n="129" d="100"/>
        </p:scale>
        <p:origin x="200" y="712"/>
      </p:cViewPr>
      <p:guideLst>
        <p:guide orient="horz" pos="1620"/>
        <p:guide pos="2880"/>
        <p:guide pos="40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6:45.523" idx="2">
    <p:pos x="196" y="469"/>
    <p:text>Replace with your group No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14"/>
      </p:ext>
    </p:extLst>
  </p:cm>
  <p:cm authorId="0" dt="2024-04-17T09:57:08.147" idx="1">
    <p:pos x="196" y="1785"/>
    <p:text>Add the title of your project / app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1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41.715" idx="3">
    <p:pos x="196" y="280"/>
    <p:text>Replace as needed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2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4">
    <p:pos x="196" y="280"/>
    <p:text>Replace as needed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2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5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6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8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76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38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46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Interaction Design 2024</a:t>
            </a:r>
            <a:endParaRPr/>
          </a:p>
        </p:txBody>
      </p:sp>
      <p:sp>
        <p:nvSpPr>
          <p:cNvPr id="41" name="Google Shape;41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Group Presentations:  ~</a:t>
            </a:r>
            <a:r>
              <a:rPr lang="en-GB" b="1"/>
              <a:t>2 mins per group</a:t>
            </a:r>
            <a:endParaRPr b="1"/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788999" y="-3495375"/>
            <a:ext cx="2910224" cy="28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1064000" y="-3573475"/>
            <a:ext cx="6675900" cy="3020400"/>
          </a:xfrm>
          <a:prstGeom prst="rect">
            <a:avLst/>
          </a:prstGeom>
          <a:solidFill>
            <a:srgbClr val="F9F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dirty="0"/>
              <a:t>Group </a:t>
            </a: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5</a:t>
            </a:r>
            <a:endParaRPr dirty="0"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Target User Group</a:t>
            </a:r>
            <a:endParaRPr dirty="0"/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/>
              <a:t>Skiers and snowboarders of all levels!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026" name="Picture 2" descr="Tarquin">
            <a:extLst>
              <a:ext uri="{FF2B5EF4-FFF2-40B4-BE49-F238E27FC236}">
                <a16:creationId xmlns:a16="http://schemas.microsoft.com/office/drawing/2014/main" id="{30B87D85-595B-41A4-43D3-0C33EDD4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4" y="1698675"/>
            <a:ext cx="19685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857995-4279-21E8-883E-C604DD70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48" y="1928191"/>
            <a:ext cx="3061324" cy="26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Vertical Movement | The Way to Better Skiing | Guides">
            <a:extLst>
              <a:ext uri="{FF2B5EF4-FFF2-40B4-BE49-F238E27FC236}">
                <a16:creationId xmlns:a16="http://schemas.microsoft.com/office/drawing/2014/main" id="{194F8216-D951-F4D6-3B15-16DE4FF9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29" y="1323749"/>
            <a:ext cx="2513971" cy="32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User Research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14350" indent="-285750"/>
            <a:r>
              <a:rPr lang="en-AU" dirty="0"/>
              <a:t>Questionnaire</a:t>
            </a:r>
          </a:p>
          <a:p>
            <a:pPr marL="514350" indent="-285750"/>
            <a:r>
              <a:rPr lang="en-AU" dirty="0"/>
              <a:t>Interviews</a:t>
            </a:r>
          </a:p>
          <a:p>
            <a:pPr marL="514350" indent="-285750"/>
            <a:r>
              <a:rPr lang="en-AU" dirty="0"/>
              <a:t>Studying Documentation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7244FD-F130-CD91-2D65-2CCA3438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6" y="2571750"/>
            <a:ext cx="4746847" cy="18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2FEF29-45BE-9921-2567-17E76AE7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81" y="2571750"/>
            <a:ext cx="35814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Design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7FA917-D63C-DBF4-08F5-08B48361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06" y="1014706"/>
            <a:ext cx="2708787" cy="34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FB735B-E163-6D6D-A2D4-96CA4845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1077064"/>
            <a:ext cx="2590525" cy="34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2F8389-855B-7F9D-427B-04C44409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2" y="1077064"/>
            <a:ext cx="2638733" cy="34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7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Hi-Fi Prototype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52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Limitations and Further Improvements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30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</Words>
  <Application>Microsoft Macintosh PowerPoint</Application>
  <PresentationFormat>On-screen Show (16:9)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Interaction Design 2024</vt:lpstr>
      <vt:lpstr>Group 5</vt:lpstr>
      <vt:lpstr>Target User Group</vt:lpstr>
      <vt:lpstr>User Research</vt:lpstr>
      <vt:lpstr>Design</vt:lpstr>
      <vt:lpstr>Hi-Fi Prototype</vt:lpstr>
      <vt:lpstr>Limitations and Further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Joshua Chen</cp:lastModifiedBy>
  <cp:revision>4</cp:revision>
  <dcterms:modified xsi:type="dcterms:W3CDTF">2024-05-21T15:25:24Z</dcterms:modified>
</cp:coreProperties>
</file>